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82E6-06CD-4A82-859F-CD51D856DA89}" type="datetimeFigureOut">
              <a:rPr lang="fr-FR" smtClean="0"/>
              <a:t>07/04/2015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30A69-DE3E-4646-A452-9CC3FDF241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036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82E6-06CD-4A82-859F-CD51D856DA89}" type="datetimeFigureOut">
              <a:rPr lang="fr-FR" smtClean="0"/>
              <a:t>07/04/2015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30A69-DE3E-4646-A452-9CC3FDF241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7893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82E6-06CD-4A82-859F-CD51D856DA89}" type="datetimeFigureOut">
              <a:rPr lang="fr-FR" smtClean="0"/>
              <a:t>07/04/2015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30A69-DE3E-4646-A452-9CC3FDF241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398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82E6-06CD-4A82-859F-CD51D856DA89}" type="datetimeFigureOut">
              <a:rPr lang="fr-FR" smtClean="0"/>
              <a:t>07/04/2015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30A69-DE3E-4646-A452-9CC3FDF241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7672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82E6-06CD-4A82-859F-CD51D856DA89}" type="datetimeFigureOut">
              <a:rPr lang="fr-FR" smtClean="0"/>
              <a:t>07/04/2015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30A69-DE3E-4646-A452-9CC3FDF241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336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82E6-06CD-4A82-859F-CD51D856DA89}" type="datetimeFigureOut">
              <a:rPr lang="fr-FR" smtClean="0"/>
              <a:t>07/04/2015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30A69-DE3E-4646-A452-9CC3FDF241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0928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82E6-06CD-4A82-859F-CD51D856DA89}" type="datetimeFigureOut">
              <a:rPr lang="fr-FR" smtClean="0"/>
              <a:t>07/04/2015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30A69-DE3E-4646-A452-9CC3FDF241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1431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82E6-06CD-4A82-859F-CD51D856DA89}" type="datetimeFigureOut">
              <a:rPr lang="fr-FR" smtClean="0"/>
              <a:t>07/04/2015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30A69-DE3E-4646-A452-9CC3FDF241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0574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82E6-06CD-4A82-859F-CD51D856DA89}" type="datetimeFigureOut">
              <a:rPr lang="fr-FR" smtClean="0"/>
              <a:t>07/04/2015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30A69-DE3E-4646-A452-9CC3FDF241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9715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82E6-06CD-4A82-859F-CD51D856DA89}" type="datetimeFigureOut">
              <a:rPr lang="fr-FR" smtClean="0"/>
              <a:t>07/04/2015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30A69-DE3E-4646-A452-9CC3FDF241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536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82E6-06CD-4A82-859F-CD51D856DA89}" type="datetimeFigureOut">
              <a:rPr lang="fr-FR" smtClean="0"/>
              <a:t>07/04/2015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30A69-DE3E-4646-A452-9CC3FDF241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9930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F82E6-06CD-4A82-859F-CD51D856DA89}" type="datetimeFigureOut">
              <a:rPr lang="fr-FR" smtClean="0"/>
              <a:t>07/04/2015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30A69-DE3E-4646-A452-9CC3FDF241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1193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e 13"/>
          <p:cNvGrpSpPr/>
          <p:nvPr/>
        </p:nvGrpSpPr>
        <p:grpSpPr>
          <a:xfrm>
            <a:off x="467544" y="1468668"/>
            <a:ext cx="6656309" cy="266418"/>
            <a:chOff x="467544" y="1468668"/>
            <a:chExt cx="6656309" cy="266418"/>
          </a:xfrm>
        </p:grpSpPr>
        <p:sp>
          <p:nvSpPr>
            <p:cNvPr id="4" name="ZoneTexte 3"/>
            <p:cNvSpPr txBox="1"/>
            <p:nvPr/>
          </p:nvSpPr>
          <p:spPr>
            <a:xfrm>
              <a:off x="467544" y="1468668"/>
              <a:ext cx="1008112" cy="246221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 smtClean="0"/>
                <a:t>Eleveurs Bio</a:t>
              </a:r>
              <a:endParaRPr lang="fr-FR" sz="1000" b="1" dirty="0"/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3275856" y="1481718"/>
              <a:ext cx="1008112" cy="246221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 smtClean="0"/>
                <a:t>Abattage</a:t>
              </a:r>
              <a:endParaRPr lang="fr-FR" sz="1000" b="1" dirty="0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4716016" y="1488865"/>
              <a:ext cx="1008112" cy="246221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 smtClean="0"/>
                <a:t>Transformation</a:t>
              </a:r>
              <a:endParaRPr lang="fr-FR" sz="1000" b="1" dirty="0"/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1862330" y="1479044"/>
              <a:ext cx="1008112" cy="246221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 smtClean="0"/>
                <a:t>Collecteurs</a:t>
              </a:r>
              <a:endParaRPr lang="fr-FR" sz="1000" b="1" dirty="0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6115741" y="1481718"/>
              <a:ext cx="1008112" cy="246221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 smtClean="0"/>
                <a:t>Distribution</a:t>
              </a:r>
              <a:endParaRPr lang="fr-FR" sz="1000" b="1" dirty="0"/>
            </a:p>
          </p:txBody>
        </p:sp>
        <p:cxnSp>
          <p:nvCxnSpPr>
            <p:cNvPr id="10" name="Connecteur droit avec flèche 9"/>
            <p:cNvCxnSpPr/>
            <p:nvPr/>
          </p:nvCxnSpPr>
          <p:spPr>
            <a:xfrm>
              <a:off x="1547664" y="1602154"/>
              <a:ext cx="288032" cy="0"/>
            </a:xfrm>
            <a:prstGeom prst="straightConnector1">
              <a:avLst/>
            </a:prstGeom>
            <a:ln w="47625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avec flèche 10"/>
            <p:cNvCxnSpPr/>
            <p:nvPr/>
          </p:nvCxnSpPr>
          <p:spPr>
            <a:xfrm>
              <a:off x="2924694" y="1604828"/>
              <a:ext cx="288032" cy="0"/>
            </a:xfrm>
            <a:prstGeom prst="straightConnector1">
              <a:avLst/>
            </a:prstGeom>
            <a:ln w="47625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avec flèche 11"/>
            <p:cNvCxnSpPr/>
            <p:nvPr/>
          </p:nvCxnSpPr>
          <p:spPr>
            <a:xfrm>
              <a:off x="4355976" y="1611976"/>
              <a:ext cx="288032" cy="0"/>
            </a:xfrm>
            <a:prstGeom prst="straightConnector1">
              <a:avLst/>
            </a:prstGeom>
            <a:ln w="47625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avec flèche 12"/>
            <p:cNvCxnSpPr/>
            <p:nvPr/>
          </p:nvCxnSpPr>
          <p:spPr>
            <a:xfrm>
              <a:off x="5796136" y="1611976"/>
              <a:ext cx="288032" cy="0"/>
            </a:xfrm>
            <a:prstGeom prst="straightConnector1">
              <a:avLst/>
            </a:prstGeom>
            <a:ln w="47625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587558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</Words>
  <Application>Microsoft Office PowerPoint</Application>
  <PresentationFormat>Affichage à l'écran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ROBIN</dc:creator>
  <cp:lastModifiedBy>Sophie ROBIN</cp:lastModifiedBy>
  <cp:revision>1</cp:revision>
  <dcterms:created xsi:type="dcterms:W3CDTF">2015-04-07T15:12:21Z</dcterms:created>
  <dcterms:modified xsi:type="dcterms:W3CDTF">2015-04-07T15:21:03Z</dcterms:modified>
</cp:coreProperties>
</file>